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Lorem ipsum dolor sit amet, consectetur adipiscing elit. Sed do eiusmod tempor incididunt ut labore et dolore magna aliqua. Ut enim ad minim veniam, quis nostrud exercitation ullamco laboris.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Lorem ipsum dolor sit amet, consectetur adipiscing elit. Sed do eiusmod tempor incididunt ut labore et dolore magna aliqua. Ut enim ad minim veniam, quis nostrud exercitation ullamco laboris.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Lorem ipsum dolor sit amet, consectetur adipiscing elit. Sed do eiusmod tempor incididunt ut labore et dolore magna aliqua. Ut enim ad minim veniam, quis nostrud exercitation ullamco laboris.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Lorem ipsum dolor sit amet, consectetur adipiscing elit. Sed do eiusmod tempor incididunt ut labore et dolore magna aliqua. Ut enim ad minim veniam, quis nostrud exercitation ullamco laboris.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Lorem ipsum dolor sit amet, consectetur adipiscing elit. Sed do eiusmod tempor incididunt ut labore et dolore magna aliqua. Ut enim ad minim veniam, quis nostrud exercitation ullamco laboris.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