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10: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11: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12: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13: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14: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15: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16: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17: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18: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19: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20: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21: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22: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23: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24: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25: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3: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4: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5: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6: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7: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8: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Slide 9: Lorem ipsum dolor sit amet, consectetur adipiscing elit. Sed do eiusmod tempor incididunt ut labore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